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sMpG6HLnWAKEyynO/s3Q54cY1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 txBox="1"/>
          <p:nvPr/>
        </p:nvSpPr>
        <p:spPr>
          <a:xfrm>
            <a:off x="7349744" y="850900"/>
            <a:ext cx="38862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Inserisci qui il tuo messaggio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2023-02-21T10:42:20Z</dcterms:created>
  <dc:creator>Marco Mariella</dc:creator>
</cp:coreProperties>
</file>